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207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633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70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647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74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01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80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359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498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718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49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436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Characteristics of the project region and challenges and opportunities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018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69" y="228600"/>
            <a:ext cx="7772400" cy="7620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Objectives 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623427"/>
              </p:ext>
            </p:extLst>
          </p:nvPr>
        </p:nvGraphicFramePr>
        <p:xfrm>
          <a:off x="24063" y="1219200"/>
          <a:ext cx="8974755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1585"/>
                <a:gridCol w="2991585"/>
                <a:gridCol w="299158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Research related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Objectives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Research</a:t>
                      </a:r>
                      <a:r>
                        <a:rPr lang="en-US" sz="2000" baseline="0" dirty="0" smtClean="0"/>
                        <a:t> questions 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Climate resilience systems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Develop/enhance integrated crop-livestock systems that will increase the outputs of crop and livestock products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Asses the cost effectiveness of the technologies being promoted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the trends and patterns of adoption, of SI technologies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281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68" y="152400"/>
            <a:ext cx="8203131" cy="5334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Objectives 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649224"/>
              </p:ext>
            </p:extLst>
          </p:nvPr>
        </p:nvGraphicFramePr>
        <p:xfrm>
          <a:off x="76200" y="685800"/>
          <a:ext cx="9067800" cy="563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2600"/>
                <a:gridCol w="3022600"/>
                <a:gridCol w="3022600"/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Objectives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Food safety,</a:t>
                      </a:r>
                      <a:r>
                        <a:rPr lang="en-US" sz="2000" baseline="0" dirty="0" smtClean="0"/>
                        <a:t> nutrition and value addition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Promote nutrition sensitive agricultural interventions that improve nutritional status of the households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Combine different options to improve food safety of small holder crop-livestock farms (storage conditions, drying,)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Market, institutions and gender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household income through better access to input and output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markets 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Increase opportunities for men, women and youth to have access to SI technologies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9780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69" y="228600"/>
            <a:ext cx="7772400" cy="7620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Objectives 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254011"/>
              </p:ext>
            </p:extLst>
          </p:nvPr>
        </p:nvGraphicFramePr>
        <p:xfrm>
          <a:off x="76200" y="990600"/>
          <a:ext cx="8839200" cy="563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Objectives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Strengthen institutional capacity for equitable access to resource that facilitate the adoption of SI technologies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Development related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Determine and engage key actors at the community and district levels to make the R4D platforms operations and more efficient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Effectively deliver information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knowledge on SI options to farmers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329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170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Characteristics of the project region and challenges and opportunities</vt:lpstr>
      <vt:lpstr>Objectives </vt:lpstr>
      <vt:lpstr>Objectives </vt:lpstr>
      <vt:lpstr>Objectives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Characteristics of the project region and challenges and opportunities</dc:title>
  <dc:creator>Birhanu Zemadim</dc:creator>
  <cp:lastModifiedBy>Odhong, Jonathan (IITA)</cp:lastModifiedBy>
  <cp:revision>33</cp:revision>
  <dcterms:created xsi:type="dcterms:W3CDTF">2016-02-16T11:06:45Z</dcterms:created>
  <dcterms:modified xsi:type="dcterms:W3CDTF">2016-02-18T10:25:29Z</dcterms:modified>
</cp:coreProperties>
</file>